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292" r:id="rId3"/>
    <p:sldId id="294" r:id="rId4"/>
    <p:sldId id="316" r:id="rId5"/>
    <p:sldId id="322" r:id="rId6"/>
    <p:sldId id="293" r:id="rId7"/>
    <p:sldId id="320" r:id="rId8"/>
    <p:sldId id="311" r:id="rId9"/>
    <p:sldId id="315" r:id="rId10"/>
    <p:sldId id="313" r:id="rId11"/>
    <p:sldId id="314" r:id="rId12"/>
    <p:sldId id="318" r:id="rId13"/>
    <p:sldId id="319" r:id="rId14"/>
    <p:sldId id="321" r:id="rId15"/>
    <p:sldId id="310" r:id="rId16"/>
    <p:sldId id="324" r:id="rId17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w Cen MT" charset="0"/>
      <p:regular r:id="rId24"/>
      <p:bold r:id="rId25"/>
      <p:italic r:id="rId26"/>
      <p:boldItalic r:id="rId27"/>
    </p:embeddedFont>
  </p:embeddedFontLst>
  <p:custShowLst>
    <p:custShow name="kathy" id="0">
      <p:sldLst/>
    </p:custShow>
    <p:custShow name="Edna" id="1">
      <p:sldLst/>
    </p:custShow>
    <p:custShow name="Megan" id="2">
      <p:sldLst/>
    </p:custShow>
    <p:custShow name="Jill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047D5"/>
    <a:srgbClr val="663300"/>
    <a:srgbClr val="FFFFFF"/>
    <a:srgbClr val="CC99FF"/>
    <a:srgbClr val="000000"/>
    <a:srgbClr val="F9BDE9"/>
    <a:srgbClr val="DB35DF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69" autoAdjust="0"/>
    <p:restoredTop sz="94175" autoAdjust="0"/>
  </p:normalViewPr>
  <p:slideViewPr>
    <p:cSldViewPr>
      <p:cViewPr varScale="1">
        <p:scale>
          <a:sx n="103" d="100"/>
          <a:sy n="103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35F22-36A6-485D-95EF-2698B39E859F}" type="datetimeFigureOut">
              <a:rPr lang="en-US" smtClean="0"/>
              <a:pPr/>
              <a:t>6/27/2010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7E33E-7C0B-420A-B9F3-AC03DF794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B360AD-4762-495F-9ADF-B7F7E1EEDCE0}" type="datetimeFigureOut">
              <a:rPr lang="en-US"/>
              <a:pPr>
                <a:defRPr/>
              </a:pPr>
              <a:t>6/27/2010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97CBF-363E-471A-BCC6-D3A49E545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D447E0-B717-4700-B7D3-D0CE790DE5B7}" type="slidenum">
              <a:rPr lang="en-US" sz="1200">
                <a:latin typeface="+mn-lt"/>
                <a:cs typeface="Arial" pitchFamily="34" charset="0"/>
              </a:rPr>
              <a:pPr algn="r">
                <a:defRPr/>
              </a:pPr>
              <a:t>1</a:t>
            </a:fld>
            <a:endParaRPr lang="en-US" sz="120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97CBF-363E-471A-BCC6-D3A49E5452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1DB3-2F14-4520-9773-3277C010B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79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3FAB9DE-3F92-4D8D-B8C2-C51B00CD12C9}" type="slidenum">
              <a:rPr lang="en-US" sz="11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357718"/>
            <a:ext cx="203613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FreeRideGames.com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0404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0404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0404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404040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404040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404040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404040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prstMaterial="matte"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23A850-040F-4129-BF0E-E2AAAA586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lang="en-US" sz="4800" dirty="0">
          <a:ln w="635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prstDash val="sysDot"/>
          </a:ln>
          <a:gradFill>
            <a:gsLst>
              <a:gs pos="63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3"/>
        </a:buBlip>
        <a:defRPr lang="en-US" sz="2400" kern="1200" dirty="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asual_ga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mi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yzap.com/publishers/widge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304800" y="2032000"/>
            <a:ext cx="14269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F7F7F"/>
                </a:solidFill>
              </a:rPr>
              <a:t>June 2010</a:t>
            </a:r>
            <a:br>
              <a:rPr lang="en-US" sz="2000" b="1" dirty="0" smtClean="0">
                <a:solidFill>
                  <a:srgbClr val="7F7F7F"/>
                </a:solidFill>
              </a:rPr>
            </a:br>
            <a:r>
              <a:rPr lang="en-US" sz="1000" b="1" dirty="0" smtClean="0">
                <a:solidFill>
                  <a:srgbClr val="7F7F7F"/>
                </a:solidFill>
              </a:rPr>
              <a:t>Exent Technologies.</a:t>
            </a:r>
            <a:endParaRPr lang="en-US" sz="1000" b="1" dirty="0">
              <a:solidFill>
                <a:srgbClr val="7F7F7F"/>
              </a:solidFill>
            </a:endParaRPr>
          </a:p>
        </p:txBody>
      </p:sp>
      <p:sp>
        <p:nvSpPr>
          <p:cNvPr id="17413" name="Text Placeholder 7"/>
          <p:cNvSpPr txBox="1">
            <a:spLocks/>
          </p:cNvSpPr>
          <p:nvPr/>
        </p:nvSpPr>
        <p:spPr bwMode="auto">
          <a:xfrm>
            <a:off x="228600" y="5029200"/>
            <a:ext cx="77724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SzPct val="50000"/>
            </a:pPr>
            <a:r>
              <a:rPr lang="en-US" sz="3600" dirty="0" smtClean="0">
                <a:solidFill>
                  <a:schemeClr val="tx2"/>
                </a:solidFill>
                <a:latin typeface="AvantGarde"/>
                <a:cs typeface="Times New Roman" pitchFamily="18" charset="0"/>
              </a:rPr>
              <a:t>The Widget | Design Overview</a:t>
            </a:r>
            <a:endParaRPr lang="en-US" sz="3600" dirty="0">
              <a:solidFill>
                <a:schemeClr val="tx2"/>
              </a:solidFill>
              <a:latin typeface="AvantGarde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1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Widget_GamePlay_800x6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8323" y="104775"/>
            <a:ext cx="5779477" cy="4695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905000" y="-1600200"/>
            <a:ext cx="685800" cy="44958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Launchers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609600"/>
          </a:xfrm>
        </p:spPr>
        <p:txBody>
          <a:bodyPr/>
          <a:lstStyle/>
          <a:p>
            <a:r>
              <a:rPr lang="en-US" dirty="0" smtClean="0"/>
              <a:t>Banner Sized Launchers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10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auncher_16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371600"/>
            <a:ext cx="1283051" cy="4508500"/>
          </a:xfrm>
          <a:prstGeom prst="rect">
            <a:avLst/>
          </a:prstGeom>
        </p:spPr>
      </p:pic>
      <p:pic>
        <p:nvPicPr>
          <p:cNvPr id="10" name="Picture 9" descr="Launcher_728x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25" y="4953000"/>
            <a:ext cx="4105275" cy="1095375"/>
          </a:xfrm>
          <a:prstGeom prst="rect">
            <a:avLst/>
          </a:prstGeom>
        </p:spPr>
      </p:pic>
      <p:pic>
        <p:nvPicPr>
          <p:cNvPr id="11" name="Picture 10" descr="Launcher_300 X 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3446" y="2209800"/>
            <a:ext cx="2766354" cy="229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905000" y="-1600200"/>
            <a:ext cx="685800" cy="44958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Advertising Units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41437"/>
            <a:ext cx="3733800" cy="944563"/>
          </a:xfrm>
        </p:spPr>
        <p:txBody>
          <a:bodyPr/>
          <a:lstStyle/>
          <a:p>
            <a:r>
              <a:rPr lang="en-US" dirty="0" smtClean="0"/>
              <a:t>Different ad units during the games.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11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5275" y="1615789"/>
            <a:ext cx="8477250" cy="3337211"/>
            <a:chOff x="228600" y="1600200"/>
            <a:chExt cx="8477250" cy="3337211"/>
          </a:xfrm>
        </p:grpSpPr>
        <p:pic>
          <p:nvPicPr>
            <p:cNvPr id="14" name="Picture 13" descr="006 Pre-Ro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8725" y="1600200"/>
              <a:ext cx="3667125" cy="3337211"/>
            </a:xfrm>
            <a:prstGeom prst="rect">
              <a:avLst/>
            </a:prstGeom>
          </p:spPr>
        </p:pic>
        <p:sp>
          <p:nvSpPr>
            <p:cNvPr id="19" name="Content Placeholder 3"/>
            <p:cNvSpPr txBox="1">
              <a:spLocks/>
            </p:cNvSpPr>
            <p:nvPr/>
          </p:nvSpPr>
          <p:spPr>
            <a:xfrm>
              <a:off x="228600" y="2408237"/>
              <a:ext cx="3733800" cy="792163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50000"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Pre Roll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600" y="1676400"/>
            <a:ext cx="8086725" cy="3406555"/>
            <a:chOff x="228600" y="1676400"/>
            <a:chExt cx="8086725" cy="3406555"/>
          </a:xfrm>
        </p:grpSpPr>
        <p:pic>
          <p:nvPicPr>
            <p:cNvPr id="15" name="Picture 14" descr="007 Post-Ro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1676400"/>
              <a:ext cx="3743325" cy="3406555"/>
            </a:xfrm>
            <a:prstGeom prst="rect">
              <a:avLst/>
            </a:prstGeom>
          </p:spPr>
        </p:pic>
        <p:sp>
          <p:nvSpPr>
            <p:cNvPr id="20" name="Content Placeholder 3"/>
            <p:cNvSpPr txBox="1">
              <a:spLocks/>
            </p:cNvSpPr>
            <p:nvPr/>
          </p:nvSpPr>
          <p:spPr>
            <a:xfrm>
              <a:off x="228600" y="2590800"/>
              <a:ext cx="3733800" cy="792163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50000"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Mid-Roll,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Post Roll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2057400"/>
            <a:ext cx="8686800" cy="1701356"/>
            <a:chOff x="228600" y="2057400"/>
            <a:chExt cx="8686800" cy="1701356"/>
          </a:xfrm>
        </p:grpSpPr>
        <p:pic>
          <p:nvPicPr>
            <p:cNvPr id="18" name="Picture 17" descr="Widget_Layout_800x650.jpg"/>
            <p:cNvPicPr>
              <a:picLocks noChangeAspect="1"/>
            </p:cNvPicPr>
            <p:nvPr/>
          </p:nvPicPr>
          <p:blipFill>
            <a:blip r:embed="rId6" cstate="print"/>
            <a:srcRect b="64769"/>
            <a:stretch>
              <a:fillRect/>
            </a:stretch>
          </p:blipFill>
          <p:spPr>
            <a:xfrm>
              <a:off x="2971800" y="2057400"/>
              <a:ext cx="5943600" cy="170135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1" name="Content Placeholder 3"/>
            <p:cNvSpPr txBox="1">
              <a:spLocks/>
            </p:cNvSpPr>
            <p:nvPr/>
          </p:nvSpPr>
          <p:spPr>
            <a:xfrm>
              <a:off x="228600" y="2789237"/>
              <a:ext cx="3733800" cy="792163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50000"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Constant Banners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200" y="533400"/>
            <a:ext cx="7913078" cy="5686425"/>
            <a:chOff x="457200" y="533400"/>
            <a:chExt cx="7913078" cy="5686425"/>
          </a:xfrm>
        </p:grpSpPr>
        <p:sp>
          <p:nvSpPr>
            <p:cNvPr id="16" name="Content Placeholder 3"/>
            <p:cNvSpPr txBox="1">
              <a:spLocks/>
            </p:cNvSpPr>
            <p:nvPr/>
          </p:nvSpPr>
          <p:spPr>
            <a:xfrm>
              <a:off x="457200" y="2743200"/>
              <a:ext cx="2286000" cy="792163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50000"/>
                <a:buFontTx/>
                <a:buBlip>
                  <a:blip r:embed="rId4"/>
                </a:buBlip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Skin Ads</a:t>
              </a:r>
            </a:p>
          </p:txBody>
        </p:sp>
        <p:pic>
          <p:nvPicPr>
            <p:cNvPr id="17" name="Picture 16" descr="SkinAd.jpg"/>
            <p:cNvPicPr>
              <a:picLocks noChangeAspect="1"/>
            </p:cNvPicPr>
            <p:nvPr/>
          </p:nvPicPr>
          <p:blipFill>
            <a:blip r:embed="rId7" cstate="print"/>
            <a:srcRect r="51173"/>
            <a:stretch>
              <a:fillRect/>
            </a:stretch>
          </p:blipFill>
          <p:spPr>
            <a:xfrm>
              <a:off x="4953000" y="533400"/>
              <a:ext cx="3417278" cy="56864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905000" y="-1600200"/>
            <a:ext cx="685800" cy="44958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Leader boards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12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1000" y="762000"/>
            <a:ext cx="8223190" cy="3114675"/>
            <a:chOff x="381000" y="762000"/>
            <a:chExt cx="8223190" cy="3114675"/>
          </a:xfrm>
        </p:grpSpPr>
        <p:pic>
          <p:nvPicPr>
            <p:cNvPr id="8" name="Picture 7" descr="LB_pos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762000"/>
              <a:ext cx="3422590" cy="31146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1000" y="1295400"/>
              <a:ext cx="4673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Users can post their score to a leader board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981200"/>
            <a:ext cx="6972300" cy="3648075"/>
            <a:chOff x="457200" y="1981200"/>
            <a:chExt cx="6972300" cy="3648075"/>
          </a:xfrm>
        </p:grpSpPr>
        <p:pic>
          <p:nvPicPr>
            <p:cNvPr id="9" name="Picture 8" descr="LB-tabl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2438400"/>
              <a:ext cx="5600700" cy="31908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7200" y="1981200"/>
              <a:ext cx="4224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Leader board table with sorting options.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905000" y="-1600200"/>
            <a:ext cx="685800" cy="44958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User Experience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13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8884" y="1676400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Dialogs and interactions during the user experience</a:t>
            </a:r>
            <a:endParaRPr lang="en-US" dirty="0"/>
          </a:p>
        </p:txBody>
      </p:sp>
      <p:pic>
        <p:nvPicPr>
          <p:cNvPr id="14" name="Picture 13" descr="LB_submitS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0"/>
            <a:ext cx="3519866" cy="1828800"/>
          </a:xfrm>
          <a:prstGeom prst="rect">
            <a:avLst/>
          </a:prstGeom>
        </p:spPr>
      </p:pic>
      <p:pic>
        <p:nvPicPr>
          <p:cNvPr id="17" name="Picture 16" descr="Error_dialog.jpg"/>
          <p:cNvPicPr>
            <a:picLocks noChangeAspect="1"/>
          </p:cNvPicPr>
          <p:nvPr/>
        </p:nvPicPr>
        <p:blipFill>
          <a:blip r:embed="rId4" cstate="print"/>
          <a:srcRect l="15338" t="21103" r="16724" b="36312"/>
          <a:stretch>
            <a:fillRect/>
          </a:stretch>
        </p:blipFill>
        <p:spPr>
          <a:xfrm>
            <a:off x="4419600" y="2286000"/>
            <a:ext cx="3733800" cy="2133600"/>
          </a:xfrm>
          <a:prstGeom prst="rect">
            <a:avLst/>
          </a:prstGeom>
        </p:spPr>
      </p:pic>
      <p:pic>
        <p:nvPicPr>
          <p:cNvPr id="18" name="Picture 17" descr="dont-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800600"/>
            <a:ext cx="2886075" cy="762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371600" y="-1066800"/>
            <a:ext cx="685800" cy="34290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Widget Builder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pic>
        <p:nvPicPr>
          <p:cNvPr id="4" name="Picture 3" descr="gamesForYour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4401" y="1066800"/>
            <a:ext cx="5380999" cy="548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143000" y="1905000"/>
            <a:ext cx="2286000" cy="45720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a layout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143000" y="3657600"/>
            <a:ext cx="2286000" cy="45720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Configure the style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2000" y="5486400"/>
            <a:ext cx="2667000" cy="45720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Grab the embed code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Customize your Game Apps!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14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2781300" y="-2476500"/>
            <a:ext cx="685800" cy="62484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Concept Selection Process 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15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Please send us </a:t>
            </a:r>
            <a:r>
              <a:rPr lang="en-US" dirty="0" smtClean="0"/>
              <a:t>a design concept </a:t>
            </a:r>
            <a:r>
              <a:rPr lang="en-US" dirty="0" smtClean="0"/>
              <a:t>that </a:t>
            </a:r>
            <a:r>
              <a:rPr lang="en-US" dirty="0" smtClean="0"/>
              <a:t>includes: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smtClean="0"/>
              <a:t>	a.  The core Widget Player.</a:t>
            </a:r>
            <a:br>
              <a:rPr lang="en-US" dirty="0" smtClean="0"/>
            </a:br>
            <a:r>
              <a:rPr lang="en-US" dirty="0" smtClean="0"/>
              <a:t>b.  A 850X600 layout with Game catalog view.</a:t>
            </a:r>
            <a:br>
              <a:rPr lang="en-US" dirty="0" smtClean="0"/>
            </a:br>
            <a:r>
              <a:rPr lang="en-US" dirty="0" smtClean="0"/>
              <a:t>c.  Dialog template within the player (e.g. “Share your score” dialog)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149560" y="5257800"/>
            <a:ext cx="7003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5400" smtClean="0">
                <a:ln w="6350">
                  <a:noFill/>
                  <a:prstDash val="sysDot"/>
                </a:ln>
                <a:gradFill>
                  <a:gsLst>
                    <a:gs pos="63000">
                      <a:prstClr val="black">
                        <a:lumMod val="75000"/>
                        <a:lumOff val="25000"/>
                      </a:prstClr>
                    </a:gs>
                    <a:gs pos="0">
                      <a:prstClr val="black"/>
                    </a:gs>
                  </a:gsLst>
                  <a:lin ang="16200000" scaled="0"/>
                </a:gradFill>
                <a:latin typeface="AvantGarde" pitchFamily="34" charset="0"/>
              </a:rPr>
              <a:t>Thanks for your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066800" y="-762000"/>
            <a:ext cx="685800" cy="28194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Overview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Widget is new game syndication </a:t>
            </a:r>
            <a:r>
              <a:rPr lang="en-US" smtClean="0"/>
              <a:t>product by</a:t>
            </a:r>
            <a:br>
              <a:rPr lang="en-US" smtClean="0"/>
            </a:br>
            <a:r>
              <a:rPr lang="en-US" smtClean="0">
                <a:hlinkClick r:id="rId3"/>
              </a:rPr>
              <a:t>Exent </a:t>
            </a:r>
            <a:r>
              <a:rPr lang="en-US" dirty="0" smtClean="0">
                <a:hlinkClick r:id="rId3"/>
              </a:rPr>
              <a:t>Technologies Inc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a Web App that publishers (website owners) will be able to add to their websites.</a:t>
            </a:r>
          </a:p>
          <a:p>
            <a:r>
              <a:rPr lang="en-US" dirty="0" smtClean="0"/>
              <a:t>The Widget will allow users to play free, full version </a:t>
            </a:r>
            <a:r>
              <a:rPr lang="en-US" dirty="0" smtClean="0">
                <a:hlinkClick r:id="rId4"/>
              </a:rPr>
              <a:t>Casual Games</a:t>
            </a:r>
            <a:r>
              <a:rPr lang="en-US" dirty="0" smtClean="0"/>
              <a:t> on the publisher’s website.</a:t>
            </a:r>
          </a:p>
          <a:p>
            <a:r>
              <a:rPr lang="en-US" dirty="0" smtClean="0"/>
              <a:t>The publishers will be able to earn revenue generated during game usage.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2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3886200" y="-3581400"/>
            <a:ext cx="685800" cy="84582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Concept:  Game Apps for your site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3810000" cy="1219200"/>
          </a:xfrm>
        </p:spPr>
        <p:txBody>
          <a:bodyPr/>
          <a:lstStyle/>
          <a:p>
            <a:r>
              <a:rPr lang="en-US" dirty="0" smtClean="0"/>
              <a:t>Publishers can add a variety of Game Apps to their sites. </a:t>
            </a: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3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msnb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19200"/>
            <a:ext cx="4399497" cy="403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304800" y="2667000"/>
            <a:ext cx="3810000" cy="213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Cool, Free Apps: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Industry related games (e.g.  “Food Games”, “Fashion Games”).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Interchangeable “Game of the Day”.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1143000"/>
            <a:ext cx="8686800" cy="5257800"/>
            <a:chOff x="228600" y="914400"/>
            <a:chExt cx="8686800" cy="5715000"/>
          </a:xfrm>
        </p:grpSpPr>
        <p:sp>
          <p:nvSpPr>
            <p:cNvPr id="18" name="Rectangle 17"/>
            <p:cNvSpPr/>
            <p:nvPr/>
          </p:nvSpPr>
          <p:spPr>
            <a:xfrm>
              <a:off x="228600" y="914400"/>
              <a:ext cx="8686800" cy="525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4"/>
            <p:cNvSpPr txBox="1">
              <a:spLocks/>
            </p:cNvSpPr>
            <p:nvPr/>
          </p:nvSpPr>
          <p:spPr>
            <a:xfrm>
              <a:off x="914400" y="5867400"/>
              <a:ext cx="7239000" cy="7620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50000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Game App can be grabbed from Apps Marketplaces.</a:t>
              </a:r>
            </a:p>
          </p:txBody>
        </p:sp>
        <p:pic>
          <p:nvPicPr>
            <p:cNvPr id="15" name="Picture 14" descr="app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800" y="1066800"/>
              <a:ext cx="3913886" cy="471384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6934200" y="3048000"/>
            <a:ext cx="1447800" cy="1143000"/>
          </a:xfrm>
          <a:prstGeom prst="round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3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3276600" y="-2971800"/>
            <a:ext cx="685800" cy="72390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Design Concept – Key Factors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r>
              <a:rPr lang="en-US" dirty="0" smtClean="0"/>
              <a:t>Design must have its </a:t>
            </a:r>
            <a:r>
              <a:rPr lang="en-US" u="sng" dirty="0" smtClean="0"/>
              <a:t>unique brand identity.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great example is 5min.com’s “Smart Player”: </a:t>
            </a:r>
            <a:r>
              <a:rPr lang="en-US" dirty="0" smtClean="0">
                <a:hlinkClick r:id="rId3"/>
              </a:rPr>
              <a:t>www.5min.com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widget is an “App” and its design should look cool, fun and appealing to a wide audience. </a:t>
            </a:r>
          </a:p>
          <a:p>
            <a:r>
              <a:rPr lang="en-US" dirty="0" smtClean="0"/>
              <a:t>The Widget design should  be adaptable for various websites with different designs.</a:t>
            </a:r>
          </a:p>
          <a:p>
            <a:r>
              <a:rPr lang="en-US" dirty="0" smtClean="0"/>
              <a:t>Description of average user that plays casual games: Female, +35 years old, with household income below 50K$.</a:t>
            </a:r>
          </a:p>
          <a:p>
            <a:r>
              <a:rPr lang="en-US" dirty="0" smtClean="0"/>
              <a:t>GUI is essential: precise, clean and intuitive.</a:t>
            </a:r>
          </a:p>
          <a:p>
            <a:r>
              <a:rPr lang="en-US" dirty="0" smtClean="0"/>
              <a:t>A Competitor’s Widget example:  </a:t>
            </a:r>
            <a:r>
              <a:rPr lang="en-US" dirty="0" smtClean="0">
                <a:hlinkClick r:id="rId4"/>
              </a:rPr>
              <a:t>http://www.heyzap.com/publishers/widgets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4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905000" y="-1600200"/>
            <a:ext cx="685800" cy="44958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What do we need?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 unique “Killer” design concept!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5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Widget_GamePlay_800x6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877" y="104775"/>
            <a:ext cx="4278923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16200000">
            <a:off x="4229100" y="419099"/>
            <a:ext cx="685800" cy="533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Design Requirements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6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905000" y="-1600200"/>
            <a:ext cx="685800" cy="44958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The Widget Player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7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" y="1600200"/>
            <a:ext cx="2286000" cy="45720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33400" y="3352800"/>
            <a:ext cx="2286000" cy="45720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 Area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33400" y="5562600"/>
            <a:ext cx="2286000" cy="45720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Widget Panel</a:t>
            </a:r>
            <a:endParaRPr lang="en-US" dirty="0"/>
          </a:p>
        </p:txBody>
      </p:sp>
      <p:pic>
        <p:nvPicPr>
          <p:cNvPr id="17" name="Content Placeholder 16" descr="001 Pla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066800"/>
            <a:ext cx="5791706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uiExpand="1" build="p" animBg="1"/>
      <p:bldP spid="1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2628900" y="-2324100"/>
            <a:ext cx="685800" cy="59436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The Widget Player - Panel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8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1000" y="5638800"/>
            <a:ext cx="3124200" cy="45720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Clicking on Panel Buttons…</a:t>
            </a:r>
            <a:endParaRPr lang="en-US" dirty="0"/>
          </a:p>
        </p:txBody>
      </p:sp>
      <p:pic>
        <p:nvPicPr>
          <p:cNvPr id="17" name="Picture 16" descr="Widget_core_player3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444752"/>
            <a:ext cx="5176825" cy="472744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7200" y="1447800"/>
            <a:ext cx="8372186" cy="4724400"/>
            <a:chOff x="457200" y="1447800"/>
            <a:chExt cx="8372186" cy="4724400"/>
          </a:xfrm>
        </p:grpSpPr>
        <p:pic>
          <p:nvPicPr>
            <p:cNvPr id="16" name="Picture 15" descr="002 Playa_share_op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1447800"/>
              <a:ext cx="5171786" cy="4724400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457200" y="3733800"/>
              <a:ext cx="3124200" cy="457200"/>
            </a:xfrm>
            <a:prstGeom prst="rightArrow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…opens a Dialog Window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1905000" y="-1600200"/>
            <a:ext cx="685800" cy="4495800"/>
          </a:xfrm>
          <a:prstGeom prst="round2SameRect">
            <a:avLst>
              <a:gd name="adj1" fmla="val 0"/>
              <a:gd name="adj2" fmla="val 17162"/>
            </a:avLst>
          </a:prstGeom>
          <a:gradFill flip="none" rotWithShape="1">
            <a:gsLst>
              <a:gs pos="0">
                <a:srgbClr val="DB35DF"/>
              </a:gs>
              <a:gs pos="50000">
                <a:srgbClr val="B047D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FFFFFF"/>
                </a:solidFill>
                <a:latin typeface="AvantGarde"/>
                <a:cs typeface="Arial" charset="0"/>
              </a:rPr>
              <a:t>Widget Layouts</a:t>
            </a:r>
            <a:endParaRPr lang="en-US" sz="3600" dirty="0">
              <a:solidFill>
                <a:srgbClr val="FFFFFF"/>
              </a:solidFill>
              <a:latin typeface="AvantGarde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41437"/>
            <a:ext cx="3733800" cy="1096963"/>
          </a:xfrm>
        </p:spPr>
        <p:txBody>
          <a:bodyPr/>
          <a:lstStyle/>
          <a:p>
            <a:r>
              <a:rPr lang="en-US" dirty="0" smtClean="0"/>
              <a:t>Different layout sizes</a:t>
            </a:r>
            <a:br>
              <a:rPr lang="en-US" dirty="0" smtClean="0"/>
            </a:br>
            <a:r>
              <a:rPr lang="en-US" dirty="0" smtClean="0"/>
              <a:t>with full game catalog.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3820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DF132F-AD21-4A54-9B26-1CFD4D9763BC}" type="slidenum">
              <a:rPr lang="en-US" sz="1100">
                <a:solidFill>
                  <a:schemeClr val="bg1"/>
                </a:solidFill>
              </a:rPr>
              <a:pPr algn="r"/>
              <a:t>9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57718"/>
            <a:ext cx="10887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spc="50" dirty="0" smtClean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Exent.com</a:t>
            </a:r>
            <a:endParaRPr lang="en-US" sz="1400" spc="50" dirty="0">
              <a:ln w="63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2425" y="1143000"/>
            <a:ext cx="8258175" cy="4900612"/>
            <a:chOff x="-838200" y="3405188"/>
            <a:chExt cx="8258175" cy="4900612"/>
          </a:xfrm>
        </p:grpSpPr>
        <p:pic>
          <p:nvPicPr>
            <p:cNvPr id="8" name="Picture 7" descr="Widget_Layout_950x67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05188"/>
              <a:ext cx="4829175" cy="3405839"/>
            </a:xfrm>
            <a:prstGeom prst="rect">
              <a:avLst/>
            </a:prstGeom>
          </p:spPr>
        </p:pic>
        <p:pic>
          <p:nvPicPr>
            <p:cNvPr id="9" name="Picture 8" descr="Widget_Layout_800x65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38200" y="4776788"/>
              <a:ext cx="4343400" cy="3529012"/>
            </a:xfrm>
            <a:prstGeom prst="rect">
              <a:avLst/>
            </a:prstGeom>
          </p:spPr>
        </p:pic>
      </p:grpSp>
      <p:pic>
        <p:nvPicPr>
          <p:cNvPr id="10" name="Picture 9" descr="GOTD_widg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676400"/>
            <a:ext cx="3990474" cy="3159125"/>
          </a:xfrm>
          <a:prstGeom prst="rect">
            <a:avLst/>
          </a:prstGeom>
        </p:spPr>
      </p:pic>
      <p:pic>
        <p:nvPicPr>
          <p:cNvPr id="11" name="Picture 10" descr="Widget_GamePlay_800x6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1447800"/>
            <a:ext cx="4344104" cy="3529584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152400" y="2286000"/>
            <a:ext cx="3733800" cy="109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Widget Player </a:t>
            </a:r>
            <a:r>
              <a:rPr lang="en-US" sz="2400" kern="0" dirty="0" smtClean="0">
                <a:solidFill>
                  <a:srgbClr val="404040"/>
                </a:solidFill>
                <a:latin typeface="+mn-lt"/>
                <a:cs typeface="+mn-cs"/>
              </a:rPr>
              <a:t>within a layout.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52400" y="3276600"/>
            <a:ext cx="3733800" cy="109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Game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Regular Silde">
  <a:themeElements>
    <a:clrScheme name="Regular S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gular Silde">
      <a:majorFont>
        <a:latin typeface="Arial"/>
        <a:ea typeface=""/>
        <a:cs typeface="Arial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gular S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ular S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ular S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w Cen MT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13322</TotalTime>
  <Words>264</Words>
  <Application>Microsoft Office PowerPoint</Application>
  <PresentationFormat>On-screen Show (4:3)</PresentationFormat>
  <Paragraphs>108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4</vt:i4>
      </vt:variant>
    </vt:vector>
  </HeadingPairs>
  <TitlesOfParts>
    <vt:vector size="26" baseType="lpstr">
      <vt:lpstr>Arial</vt:lpstr>
      <vt:lpstr>AvantGarde</vt:lpstr>
      <vt:lpstr>Times New Roman</vt:lpstr>
      <vt:lpstr>Calibri</vt:lpstr>
      <vt:lpstr>Tw Cen MT</vt:lpstr>
      <vt:lpstr>Regular Silde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Thanks for your time!</vt:lpstr>
      <vt:lpstr>kathy</vt:lpstr>
      <vt:lpstr>Edna</vt:lpstr>
      <vt:lpstr>Megan</vt:lpstr>
      <vt:lpstr>Jill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Blueliner;FRG</dc:creator>
  <cp:lastModifiedBy>Dan Gilai</cp:lastModifiedBy>
  <cp:revision>607</cp:revision>
  <dcterms:created xsi:type="dcterms:W3CDTF">2009-12-21T01:09:14Z</dcterms:created>
  <dcterms:modified xsi:type="dcterms:W3CDTF">2010-06-27T07:28:47Z</dcterms:modified>
</cp:coreProperties>
</file>